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fccc6676d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fccc6676d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fbdaf8c92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fbdaf8c92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fbdaf8c927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fbdaf8c927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fbdaf8c927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fbdaf8c927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bdaf8c927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bdaf8c927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fbdc6ce0f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fbdc6ce0f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bdaf8c927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bdaf8c927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bdaf8c927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bdaf8c927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fbdaf8c927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fbdaf8c927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Definición</a:t>
            </a:r>
            <a:r>
              <a:rPr lang="es"/>
              <a:t> proyecto APT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5083950" y="3924925"/>
            <a:ext cx="34707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Equipo: Brandon Leiva, Joaquín Espinoza, Felipe Godoy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Profesor: ALVARO </a:t>
            </a:r>
            <a:r>
              <a:rPr lang="es">
                <a:solidFill>
                  <a:schemeClr val="lt1"/>
                </a:solidFill>
              </a:rPr>
              <a:t>ANDRÉS</a:t>
            </a:r>
            <a:r>
              <a:rPr lang="es">
                <a:solidFill>
                  <a:schemeClr val="lt1"/>
                </a:solidFill>
              </a:rPr>
              <a:t> MELLADO PIMENTEL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Sección</a:t>
            </a:r>
            <a:r>
              <a:rPr lang="es">
                <a:solidFill>
                  <a:schemeClr val="lt1"/>
                </a:solidFill>
              </a:rPr>
              <a:t>: CAPSTONE 002D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Descripción</a:t>
            </a:r>
            <a:r>
              <a:rPr lang="es" sz="2100"/>
              <a:t> proyecto APT</a:t>
            </a:r>
            <a:endParaRPr sz="21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Nombre proyecto: Incluus.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Área (s) de desempeño(s): Educación Interactiva e informática.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0725" y="1990550"/>
            <a:ext cx="3234300" cy="26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Descripción proyecto APT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60"/>
              <a:t>¿Qué se espera lograr?</a:t>
            </a:r>
            <a:endParaRPr sz="186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60"/>
              <a:t>Nuestra misión es apoyar e incentivar a estudiantes que tengan dificultades en tener acceso a una educación. Esto es posible con un servicio de enseñanza, que sea interactivo, con un diseño coloreado y con acceso a contenido de apoyo. Teniendo acceso libre a educación efectiva. </a:t>
            </a:r>
            <a:endParaRPr sz="186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4200" y="2571750"/>
            <a:ext cx="2508900" cy="25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400">
                <a:solidFill>
                  <a:schemeClr val="lt2"/>
                </a:solidFill>
              </a:rPr>
              <a:t>.- Lograr un servicio efectivo que aporte al aprendizaje de los usuarios.</a:t>
            </a:r>
            <a:endParaRPr i="1" sz="1400">
              <a:solidFill>
                <a:schemeClr val="lt2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s" sz="1400">
                <a:solidFill>
                  <a:schemeClr val="lt2"/>
                </a:solidFill>
              </a:rPr>
              <a:t>.-  Apoyar a tener un mejor desempeño, ayudar en el proceso de enseñanza y dar acceso a todo quien requiera educación.</a:t>
            </a:r>
            <a:endParaRPr i="1" sz="1400">
              <a:solidFill>
                <a:schemeClr val="lt2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i="1" lang="es" sz="1400">
                <a:solidFill>
                  <a:schemeClr val="lt2"/>
                </a:solidFill>
              </a:rPr>
              <a:t>.- Implementar una idea moderna e </a:t>
            </a:r>
            <a:r>
              <a:rPr i="1" lang="es" sz="1400">
                <a:solidFill>
                  <a:schemeClr val="lt2"/>
                </a:solidFill>
              </a:rPr>
              <a:t>innovadora</a:t>
            </a:r>
            <a:r>
              <a:rPr i="1" lang="es" sz="1400">
                <a:solidFill>
                  <a:schemeClr val="lt2"/>
                </a:solidFill>
              </a:rPr>
              <a:t> al sistema de enseñanza actual en Chile</a:t>
            </a:r>
            <a:endParaRPr i="1" sz="1400">
              <a:solidFill>
                <a:schemeClr val="lt2"/>
              </a:solidFill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Objetivos</a:t>
            </a:r>
            <a:r>
              <a:rPr lang="es" sz="2100"/>
              <a:t> proyecto APT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4100" y="2738100"/>
            <a:ext cx="2147550" cy="214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Fundamentación proyecto APT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-Relevancia del proyecto APT</a:t>
            </a:r>
            <a:endParaRPr sz="1200"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644675" y="500925"/>
            <a:ext cx="4019100" cy="27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¿Por qué es relevante?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En muchas comunidades, existen barreras que limitan el acceso de los niños a tener una educación de calidad. La educación es fundamental e importante para nuestra sociedad, en nuestra área contamos con las herramientas para fomentar este apoyo, tales como crear un servicio que ayude a estas comunidades a tener acceso a material de apoyo, integrando conocimientos y motivación para una mejor educación.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100" y="2935750"/>
            <a:ext cx="3242686" cy="18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Metodología proyecto APT</a:t>
            </a:r>
            <a:endParaRPr sz="2100"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/>
              <a:t>Nos enfocaremos en ocupar la metodología Scrum, en una entrega incremental a través de sprint, donde el equipo desarrollará un conjunto de tareas específicas. Al final de cada sprint se realizará una reunión para retroalimentar y realizar ajustes para el siguiente sprint.</a:t>
            </a:r>
            <a:endParaRPr i="1" sz="1200"/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s" sz="1200"/>
              <a:t>Product Owner: Joaquín Espinoza</a:t>
            </a:r>
            <a:endParaRPr i="1" sz="1200"/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s" sz="1200"/>
              <a:t>Scrum Master: Brandon Leiva</a:t>
            </a:r>
            <a:endParaRPr i="1" sz="1200"/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i="1" lang="es" sz="1200"/>
              <a:t>Development Team: Felipe Godoy, Brandon Leiva y Joaquín </a:t>
            </a:r>
            <a:r>
              <a:rPr i="1" lang="es" sz="1200"/>
              <a:t>Espinoza</a:t>
            </a:r>
            <a:endParaRPr sz="1200"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000" y="2953525"/>
            <a:ext cx="3657751" cy="182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25" y="500925"/>
            <a:ext cx="43329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Incluus = Innovador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0100" y="2011000"/>
            <a:ext cx="4455550" cy="19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Incluus = Intuitivo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72000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288" y="1829200"/>
            <a:ext cx="3987824" cy="1993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25" y="500925"/>
            <a:ext cx="43329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Incluus = Motivación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200" y="1268405"/>
            <a:ext cx="3475625" cy="26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